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0" r:id="rId5"/>
    <p:sldId id="270" r:id="rId6"/>
    <p:sldId id="259" r:id="rId7"/>
    <p:sldId id="264" r:id="rId8"/>
    <p:sldId id="262" r:id="rId9"/>
    <p:sldId id="267" r:id="rId10"/>
    <p:sldId id="265" r:id="rId11"/>
    <p:sldId id="269" r:id="rId12"/>
    <p:sldId id="271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presProps" Target="presProps.xml"  /><Relationship Id="rId15" Type="http://schemas.openxmlformats.org/officeDocument/2006/relationships/viewProps" Target="viewProps.xml"  /><Relationship Id="rId16" Type="http://schemas.openxmlformats.org/officeDocument/2006/relationships/theme" Target="theme/theme1.xml"  /><Relationship Id="rId17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395599"/>
      </p:ext>
    </p:extLst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292359"/>
      </p:ext>
    </p:extLst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855467"/>
      </p:ext>
    </p:extLst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45367"/>
      </p:ext>
    </p:extLst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19469"/>
      </p:ext>
    </p:extLst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926375"/>
      </p:ext>
    </p:extLst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736573"/>
      </p:ext>
    </p:extLst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020170"/>
      </p:ext>
    </p:extLst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971709"/>
      </p:ext>
    </p:extLst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367353"/>
      </p:ext>
    </p:extLst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41917"/>
      </p:ext>
    </p:extLst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80668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8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Relationship Id="rId3" Type="http://schemas.openxmlformats.org/officeDocument/2006/relationships/video" Target="https://www.youtube.com/embed/RskZE8B1CBo" TargetMode="External" /><Relationship Id="rId4" Type="http://schemas.microsoft.com/office/2007/relationships/media" Target="https://www.youtube.com/embed/RskZE8B1CBo" TargetMode="External" /><Relationship Id="rId5" Type="http://schemas.openxmlformats.org/officeDocument/2006/relationships/image" Target="../media/image11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Relationship Id="rId3" Type="http://schemas.openxmlformats.org/officeDocument/2006/relationships/video" Target="https://www.youtube.com/embed/-dAHCox4kY4" TargetMode="External" /><Relationship Id="rId4" Type="http://schemas.microsoft.com/office/2007/relationships/media" Target="https://www.youtube.com/embed/-dAHCox4kY4" TargetMode="External" /><Relationship Id="rId5" Type="http://schemas.openxmlformats.org/officeDocument/2006/relationships/image" Target="../media/image13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Relationship Id="rId3" Type="http://schemas.openxmlformats.org/officeDocument/2006/relationships/video" Target="https://www.youtube.com/embed/WxR80U-10Jk" TargetMode="External" /><Relationship Id="rId4" Type="http://schemas.microsoft.com/office/2007/relationships/media" Target="https://www.youtube.com/embed/WxR80U-10Jk" TargetMode="External" /><Relationship Id="rId5" Type="http://schemas.openxmlformats.org/officeDocument/2006/relationships/image" Target="../media/image7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9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skZE8B1CBo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383082" y="0"/>
            <a:ext cx="9425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1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3</a:t>
            </a:r>
            <a:endParaRPr lang="en-US" altLang="ko-KR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925344" y="2876979"/>
            <a:ext cx="8741865" cy="1512141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Calibri"/>
                <a:ea typeface="맑은 고딕"/>
                <a:cs typeface="맑은 고딕"/>
              </a:rPr>
              <a:t>환경보호</a:t>
            </a:r>
            <a:r>
              <a:rPr xmlns:mc="http://schemas.openxmlformats.org/markup-compatibility/2006" xmlns:hp="http://schemas.haansoft.com/office/presentation/8.0" kumimoji="0" lang="ko-KR" altLang="en-US" sz="4700" b="0" i="0" u="none" strike="noStrike" kern="1200" cap="none" spc="0" normalizeH="0" baseline="0" mc:Ignorable="hp" hp:hslEmbossed="0">
                <a:solidFill>
                  <a:srgbClr val="808080"/>
                </a:solidFill>
                <a:latin typeface="Calibri"/>
                <a:ea typeface="맑은 고딕"/>
                <a:cs typeface="맑은 고딕"/>
              </a:rPr>
              <a:t>를 주제로 </a:t>
            </a:r>
            <a:endPara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<a:solidFill>
                <a:srgbClr val="1e7452"/>
              </a:solidFill>
              <a:latin typeface="Calibri"/>
              <a:ea typeface="맑은 고딕"/>
              <a:cs typeface="맑은 고딕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700" b="1" i="0" u="none" strike="noStrike" kern="1200" cap="none" spc="0" normalizeH="0" baseline="0" mc:Ignorable="hp" hp:hslEmbossed="0">
                <a:solidFill>
                  <a:srgbClr val="eb5800"/>
                </a:solidFill>
                <a:latin typeface="Calibri"/>
                <a:ea typeface="맑은 고딕"/>
                <a:cs typeface="맑은 고딕"/>
              </a:rPr>
              <a:t>표어 작품</a:t>
            </a:r>
            <a:r>
              <a:rPr xmlns:mc="http://schemas.openxmlformats.org/markup-compatibility/2006" xmlns:hp="http://schemas.haansoft.com/office/presentation/8.0" kumimoji="0" lang="ko-KR" altLang="en-US" sz="4700" i="0" u="none" strike="noStrike" kern="1200" cap="none" spc="0" normalizeH="0" baseline="0" mc:Ignorable="hp" hp:hslEmbossed="0">
                <a:solidFill>
                  <a:srgbClr val="808080"/>
                </a:solidFill>
                <a:latin typeface="Calibri"/>
                <a:ea typeface="맑은 고딕"/>
                <a:cs typeface="맑은 고딕"/>
              </a:rPr>
              <a:t>을 만들어 보세요</a:t>
            </a:r>
            <a:r>
              <a:rPr xmlns:mc="http://schemas.openxmlformats.org/markup-compatibility/2006" xmlns:hp="http://schemas.haansoft.com/office/presentation/8.0" kumimoji="0" lang="en-US" altLang="ko-KR" sz="4700" i="0" u="none" strike="noStrike" kern="1200" cap="none" spc="0" normalizeH="0" baseline="0" mc:Ignorable="hp" hp:hslEmbossed="0">
                <a:solidFill>
                  <a:srgbClr val="808080"/>
                </a:solidFill>
                <a:latin typeface="Calibri"/>
                <a:ea typeface="맑은 고딕"/>
                <a:cs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4700" i="0" u="none" strike="noStrike" kern="1200" cap="none" spc="0" normalizeH="0" baseline="0" mc:Ignorable="hp" hp:hslEmbossed="0">
              <a:solidFill>
                <a:srgbClr val="808080"/>
              </a:solidFill>
              <a:latin typeface="Calibri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38889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-dAHCox4kY4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8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4406293" y="2585052"/>
            <a:ext cx="6302157" cy="187056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900">
                <a:solidFill>
                  <a:srgbClr val="808080"/>
                </a:solidFill>
                <a:latin typeface="맑은 고딕"/>
              </a:rPr>
              <a:t>멸종위기 동물인 </a:t>
            </a:r>
            <a:r>
              <a:rPr lang="ko-KR" altLang="en-US" sz="3900">
                <a:solidFill>
                  <a:srgbClr val="eb5800"/>
                </a:solidFill>
                <a:latin typeface="맑은 고딕"/>
              </a:rPr>
              <a:t>수달</a:t>
            </a:r>
            <a:r>
              <a:rPr lang="ko-KR" altLang="en-US" sz="3900">
                <a:solidFill>
                  <a:srgbClr val="808080"/>
                </a:solidFill>
                <a:latin typeface="맑은 고딕"/>
              </a:rPr>
              <a:t>에 </a:t>
            </a:r>
            <a:br>
              <a:rPr lang="ko-KR" altLang="en-US" sz="3900">
                <a:solidFill>
                  <a:srgbClr val="808080"/>
                </a:solidFill>
              </a:rPr>
            </a:br>
            <a:r>
              <a:rPr lang="ko-KR" altLang="en-US" sz="3900">
                <a:solidFill>
                  <a:srgbClr val="808080"/>
                </a:solidFill>
                <a:latin typeface="맑은 고딕"/>
              </a:rPr>
              <a:t>대해 알아보고</a:t>
            </a:r>
            <a:r>
              <a:rPr lang="en-US" altLang="ko-KR" sz="3900">
                <a:solidFill>
                  <a:srgbClr val="808080"/>
                </a:solidFill>
                <a:latin typeface="맑은 고딕"/>
              </a:rPr>
              <a:t>,</a:t>
            </a:r>
            <a:r>
              <a:rPr lang="ko-KR" altLang="en-US" sz="3900">
                <a:solidFill>
                  <a:srgbClr val="808080"/>
                </a:solidFill>
                <a:latin typeface="맑은 고딕"/>
              </a:rPr>
              <a:t> 환경보호 </a:t>
            </a:r>
            <a:br>
              <a:rPr lang="ko-KR" altLang="en-US" sz="3900">
                <a:solidFill>
                  <a:srgbClr val="808080"/>
                </a:solidFill>
              </a:rPr>
            </a:br>
            <a:r>
              <a:rPr lang="ko-KR" altLang="en-US" sz="3900">
                <a:solidFill>
                  <a:srgbClr val="008000"/>
                </a:solidFill>
                <a:latin typeface="맑은 고딕"/>
              </a:rPr>
              <a:t>표어</a:t>
            </a:r>
            <a:r>
              <a:rPr lang="ko-KR" altLang="en-US" sz="3900">
                <a:solidFill>
                  <a:srgbClr val="808080"/>
                </a:solidFill>
                <a:latin typeface="맑은 고딕"/>
              </a:rPr>
              <a:t> 작품을 만들어 보아요</a:t>
            </a:r>
            <a:r>
              <a:rPr lang="en-US" altLang="ko-KR" sz="3900">
                <a:solidFill>
                  <a:srgbClr val="808080"/>
                </a:solidFill>
                <a:latin typeface="맑은 고딕"/>
              </a:rPr>
              <a:t>!</a:t>
            </a:r>
            <a:endParaRPr lang="ko-KR" altLang="en-US" sz="3900"/>
          </a:p>
        </p:txBody>
      </p:sp>
    </p:spTree>
    <p:extLst>
      <p:ext uri="{BB962C8B-B14F-4D97-AF65-F5344CB8AC3E}">
        <p14:creationId xmlns:p14="http://schemas.microsoft.com/office/powerpoint/2010/main" val="2102855536"/>
      </p:ext>
    </p:extLst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2500">
        <hp:hncExtTransition type="demolish" attr="None"/>
      </p:transition>
    </mc:Choice>
    <mc:Fallback>
      <p:transition xmlns:mc="http://schemas.openxmlformats.org/markup-compatibility/2006" xmlns:hp="http://schemas.haansoft.com/office/presentation/8.0" spd="med" mc:Ignorable="hp" hp:hslDur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1</a:t>
            </a:r>
            <a:endParaRPr lang="ko-KR" altLang="en-US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892727" y="2929172"/>
            <a:ext cx="7293803" cy="170759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300">
                <a:solidFill>
                  <a:srgbClr val="808080"/>
                </a:solidFill>
              </a:rPr>
              <a:t>멸종위기 동물인 </a:t>
            </a:r>
            <a:r>
              <a:rPr lang="ko-KR" altLang="en-US" sz="5300" b="1">
                <a:solidFill>
                  <a:srgbClr val="1e7452"/>
                </a:solidFill>
              </a:rPr>
              <a:t>수달</a:t>
            </a:r>
            <a:r>
              <a:rPr lang="ko-KR" altLang="en-US" sz="5300">
                <a:solidFill>
                  <a:srgbClr val="808080"/>
                </a:solidFill>
              </a:rPr>
              <a:t>에 대해 알아 보아요</a:t>
            </a:r>
            <a:r>
              <a:rPr lang="en-US" altLang="ko-KR" sz="5300">
                <a:solidFill>
                  <a:srgbClr val="808080"/>
                </a:solidFill>
              </a:rPr>
              <a:t>!</a:t>
            </a:r>
            <a:endParaRPr lang="en-US" altLang="ko-KR" sz="530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500">
        <p:checker dir="vert"/>
      </p:transition>
    </mc:Choice>
    <mc:Fallback>
      <p:transition xmlns:mc="http://schemas.openxmlformats.org/markup-compatibility/2006" xmlns:hp="http://schemas.haansoft.com/office/presentation/8.0" spd="med" mc:Ignorable="hp" hp:hslDur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53688" y="1110603"/>
            <a:ext cx="4282157" cy="5494898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169596" y="1299796"/>
            <a:ext cx="3686043" cy="5942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 b="1">
                <a:solidFill>
                  <a:srgbClr val="808080"/>
                </a:solidFill>
              </a:rPr>
              <a:t>멸종위기 </a:t>
            </a:r>
            <a:r>
              <a:rPr lang="ko-KR" altLang="en-US" sz="3300" b="1">
                <a:solidFill>
                  <a:srgbClr val="783e94"/>
                </a:solidFill>
              </a:rPr>
              <a:t>동물</a:t>
            </a:r>
            <a:endParaRPr lang="ko-KR" altLang="en-US" sz="3300" b="1">
              <a:solidFill>
                <a:srgbClr val="783e94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5071736" y="2991894"/>
            <a:ext cx="6287779" cy="3130776"/>
          </a:xfrm>
          <a:prstGeom prst="rect">
            <a:avLst/>
          </a:prstGeom>
        </p:spPr>
        <p:txBody>
          <a:bodyPr wrap="non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하천이나 호수 근처 물가에서 사는 수달은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예전에는 매우 흔하게 볼 수 있었으나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수달의 털로 모피 옷을 만들려는 사람들과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환경 오염으로 인해 개체 수가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급격히 줄어 들었어요</a:t>
            </a:r>
            <a:endParaRPr lang="ko-KR" altLang="en-US" sz="2500"/>
          </a:p>
        </p:txBody>
      </p:sp>
    </p:spTree>
    <p:extLst>
      <p:ext uri="{BB962C8B-B14F-4D97-AF65-F5344CB8AC3E}">
        <p14:creationId xmlns:p14="http://schemas.microsoft.com/office/powerpoint/2010/main" val="397704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53688" y="1110603"/>
            <a:ext cx="4282157" cy="5494898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169596" y="1299796"/>
            <a:ext cx="3686043" cy="5942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 b="1">
                <a:solidFill>
                  <a:srgbClr val="808080"/>
                </a:solidFill>
              </a:rPr>
              <a:t>멸종위기 </a:t>
            </a:r>
            <a:r>
              <a:rPr lang="ko-KR" altLang="en-US" sz="3300" b="1">
                <a:solidFill>
                  <a:srgbClr val="783e94"/>
                </a:solidFill>
              </a:rPr>
              <a:t>동물</a:t>
            </a:r>
            <a:endParaRPr lang="ko-KR" altLang="en-US" sz="3300" b="1">
              <a:solidFill>
                <a:srgbClr val="783e94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5071735" y="2991894"/>
            <a:ext cx="6325880" cy="3130776"/>
          </a:xfrm>
          <a:prstGeom prst="rect">
            <a:avLst/>
          </a:prstGeom>
        </p:spPr>
        <p:txBody>
          <a:bodyPr wrap="non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국제자연보호연맹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(IUCN)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은 수달을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멸종 위기 동물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(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준위협 등급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)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로 등록하였고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</a:t>
            </a:r>
            <a:endParaRPr xmlns:mc="http://schemas.openxmlformats.org/markup-compatibility/2006" xmlns:hp="http://schemas.haansoft.com/office/presentation/8.0" lang="EN-US" sz="25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우리나라는 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1982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년에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천연기념물 제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330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호로 지정하여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보호 중입니다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</a:t>
            </a:r>
            <a:endParaRPr lang="ko-KR" altLang="en-US" sz="2500"/>
          </a:p>
        </p:txBody>
      </p:sp>
    </p:spTree>
    <p:extLst>
      <p:ext uri="{BB962C8B-B14F-4D97-AF65-F5344CB8AC3E}">
        <p14:creationId xmlns:p14="http://schemas.microsoft.com/office/powerpoint/2010/main" val="406521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WxR80U-10Jk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482030" y="0"/>
            <a:ext cx="9227939" cy="69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2</a:t>
            </a:r>
            <a:endParaRPr lang="en-US" altLang="ko-KR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3297213" y="3170559"/>
            <a:ext cx="7293803" cy="897972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5300" b="0" i="0" u="none" strike="noStrike" kern="1200" cap="none" spc="0" normalizeH="0" baseline="0" mc:Ignorable="hp" hp:hslEmbossed="0">
                <a:solidFill>
                  <a:srgbClr val="80808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5300" b="1" i="0" u="none" strike="noStrike" kern="1200" cap="none" spc="0" normalizeH="0" baseline="0" mc:Ignorable="hp" hp:hslEmbossed="0">
                <a:solidFill>
                  <a:srgbClr val="1e7452"/>
                </a:solidFill>
                <a:latin typeface="Calibri"/>
                <a:ea typeface="맑은 고딕"/>
                <a:cs typeface="맑은 고딕"/>
              </a:rPr>
              <a:t>표어</a:t>
            </a:r>
            <a:r>
              <a:rPr xmlns:mc="http://schemas.openxmlformats.org/markup-compatibility/2006" xmlns:hp="http://schemas.haansoft.com/office/presentation/8.0" kumimoji="0" lang="ko-KR" altLang="en-US" sz="5300" b="0" i="0" u="none" strike="noStrike" kern="1200" cap="none" spc="0" normalizeH="0" baseline="0" mc:Ignorable="hp" hp:hslEmbossed="0">
                <a:solidFill>
                  <a:srgbClr val="808080"/>
                </a:solidFill>
                <a:latin typeface="Calibri"/>
                <a:ea typeface="맑은 고딕"/>
                <a:cs typeface="맑은 고딕"/>
              </a:rPr>
              <a:t>란 무엇일까요</a:t>
            </a:r>
            <a:r>
              <a:rPr xmlns:mc="http://schemas.openxmlformats.org/markup-compatibility/2006" xmlns:hp="http://schemas.haansoft.com/office/presentation/8.0" kumimoji="0" lang="en-US" altLang="ko-KR" sz="5300" b="0" i="0" u="none" strike="noStrike" kern="1200" cap="none" spc="0" normalizeH="0" baseline="0" mc:Ignorable="hp" hp:hslEmbossed="0">
                <a:solidFill>
                  <a:srgbClr val="808080"/>
                </a:solidFill>
                <a:latin typeface="Calibri"/>
                <a:ea typeface="맑은 고딕"/>
                <a:cs typeface="맑은 고딕"/>
              </a:rPr>
              <a:t>?</a:t>
            </a:r>
            <a:endParaRPr xmlns:mc="http://schemas.openxmlformats.org/markup-compatibility/2006" xmlns:hp="http://schemas.haansoft.com/office/presentation/8.0" kumimoji="0" lang="en-US" altLang="ko-KR" sz="5300" b="0" i="0" u="none" strike="noStrike" kern="1200" cap="none" spc="0" normalizeH="0" baseline="0" mc:Ignorable="hp" hp:hslEmbossed="0">
              <a:solidFill>
                <a:srgbClr val="808080"/>
              </a:solidFill>
              <a:latin typeface="Calibri"/>
              <a:ea typeface="맑은 고딕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28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rcRect l="23780" t="50000" r="30420" b="6340"/>
          <a:stretch>
            <a:fillRect/>
          </a:stretch>
        </p:blipFill>
        <p:spPr>
          <a:xfrm>
            <a:off x="401662" y="1801774"/>
            <a:ext cx="4341526" cy="2397279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5371839" y="1152133"/>
            <a:ext cx="2361677" cy="78906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4600" b="1">
                <a:solidFill>
                  <a:srgbClr val="a0b4e6"/>
                </a:solidFill>
              </a:rPr>
              <a:t>표어</a:t>
            </a:r>
            <a:r>
              <a:rPr lang="ko-KR" altLang="en-US" sz="4600">
                <a:solidFill>
                  <a:srgbClr val="808080"/>
                </a:solidFill>
              </a:rPr>
              <a:t>란</a:t>
            </a:r>
            <a:r>
              <a:rPr lang="en-US" altLang="ko-KR" sz="4600">
                <a:solidFill>
                  <a:srgbClr val="808080"/>
                </a:solidFill>
              </a:rPr>
              <a:t>?</a:t>
            </a:r>
            <a:endParaRPr lang="en-US" altLang="ko-KR" sz="4600">
              <a:solidFill>
                <a:srgbClr val="808080"/>
              </a:solidFill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5280500" y="2928877"/>
            <a:ext cx="5700622" cy="29092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700">
                <a:solidFill>
                  <a:srgbClr val="808080"/>
                </a:solidFill>
              </a:rPr>
              <a:t>어떤 의견을 주장하며 </a:t>
            </a:r>
            <a:endParaRPr lang="ko-KR" altLang="en-US" sz="3700">
              <a:solidFill>
                <a:srgbClr val="808080"/>
              </a:solidFill>
            </a:endParaRPr>
          </a:p>
          <a:p>
            <a:pPr>
              <a:defRPr/>
            </a:pPr>
            <a:r>
              <a:rPr lang="ko-KR" altLang="en-US" sz="3700">
                <a:solidFill>
                  <a:srgbClr val="808080"/>
                </a:solidFill>
              </a:rPr>
              <a:t>널리 알리기 위해 </a:t>
            </a:r>
            <a:endParaRPr lang="ko-KR" altLang="en-US" sz="3700">
              <a:solidFill>
                <a:srgbClr val="808080"/>
              </a:solidFill>
            </a:endParaRPr>
          </a:p>
          <a:p>
            <a:pPr>
              <a:defRPr/>
            </a:pPr>
            <a:r>
              <a:rPr lang="ko-KR" altLang="en-US" sz="3700">
                <a:solidFill>
                  <a:srgbClr val="eb5800"/>
                </a:solidFill>
              </a:rPr>
              <a:t>핵심 내용</a:t>
            </a:r>
            <a:r>
              <a:rPr lang="ko-KR" altLang="en-US" sz="3700">
                <a:solidFill>
                  <a:srgbClr val="808080"/>
                </a:solidFill>
              </a:rPr>
              <a:t>을 </a:t>
            </a:r>
            <a:r>
              <a:rPr lang="en-US" altLang="ko-KR" sz="3700">
                <a:solidFill>
                  <a:srgbClr val="808080"/>
                </a:solidFill>
              </a:rPr>
              <a:t>1-2</a:t>
            </a:r>
            <a:r>
              <a:rPr lang="ko-KR" altLang="en-US" sz="3700">
                <a:solidFill>
                  <a:srgbClr val="808080"/>
                </a:solidFill>
              </a:rPr>
              <a:t> 문장의</a:t>
            </a:r>
            <a:endParaRPr lang="ko-KR" altLang="en-US" sz="3700">
              <a:solidFill>
                <a:srgbClr val="808080"/>
              </a:solidFill>
            </a:endParaRPr>
          </a:p>
          <a:p>
            <a:pPr>
              <a:defRPr/>
            </a:pPr>
            <a:r>
              <a:rPr lang="ko-KR" altLang="en-US" sz="3700">
                <a:solidFill>
                  <a:srgbClr val="808080"/>
                </a:solidFill>
              </a:rPr>
              <a:t>간결한 문구로 </a:t>
            </a:r>
            <a:endParaRPr lang="ko-KR" altLang="en-US" sz="3700">
              <a:solidFill>
                <a:srgbClr val="808080"/>
              </a:solidFill>
            </a:endParaRPr>
          </a:p>
          <a:p>
            <a:pPr>
              <a:defRPr/>
            </a:pPr>
            <a:r>
              <a:rPr lang="ko-KR" altLang="en-US" sz="3700">
                <a:solidFill>
                  <a:srgbClr val="808080"/>
                </a:solidFill>
              </a:rPr>
              <a:t>나타낸 것을 말해요</a:t>
            </a:r>
            <a:r>
              <a:rPr lang="en-US" altLang="ko-KR" sz="3700">
                <a:solidFill>
                  <a:srgbClr val="808080"/>
                </a:solidFill>
              </a:rPr>
              <a:t>!</a:t>
            </a:r>
            <a:r>
              <a:rPr lang="ko-KR" altLang="en-US" sz="3700">
                <a:solidFill>
                  <a:srgbClr val="808080"/>
                </a:solidFill>
              </a:rPr>
              <a:t> </a:t>
            </a:r>
            <a:endParaRPr lang="ko-KR" altLang="en-US" sz="370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3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2560004" y="2224582"/>
            <a:ext cx="8076681" cy="893668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5300" b="0" i="0" u="none" strike="noStrike" kern="1200" cap="none" spc="0" normalizeH="0" baseline="0" mc:Ignorable="hp" hp:hslEmbossed="0">
                <a:solidFill>
                  <a:srgbClr val="80808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5300" b="1" i="0" u="none" strike="noStrike" kern="1200" cap="none" spc="0" normalizeH="0" baseline="0" mc:Ignorable="hp" hp:hslEmbossed="0">
                <a:solidFill>
                  <a:srgbClr val="1e7452"/>
                </a:solidFill>
                <a:latin typeface="Calibri"/>
                <a:ea typeface="맑은 고딕"/>
                <a:cs typeface="맑은 고딕"/>
              </a:rPr>
              <a:t>표어</a:t>
            </a:r>
            <a:r>
              <a:rPr xmlns:mc="http://schemas.openxmlformats.org/markup-compatibility/2006" xmlns:hp="http://schemas.haansoft.com/office/presentation/8.0" kumimoji="0" lang="ko-KR" altLang="en-US" sz="5300" b="0" i="0" u="none" strike="noStrike" kern="1200" cap="none" spc="0" normalizeH="0" baseline="0" mc:Ignorable="hp" hp:hslEmbossed="0">
                <a:solidFill>
                  <a:srgbClr val="808080"/>
                </a:solidFill>
                <a:latin typeface="Calibri"/>
                <a:ea typeface="맑은 고딕"/>
                <a:cs typeface="맑은 고딕"/>
              </a:rPr>
              <a:t> 참고작품 감상하기</a:t>
            </a:r>
            <a:endParaRPr xmlns:mc="http://schemas.openxmlformats.org/markup-compatibility/2006" xmlns:hp="http://schemas.haansoft.com/office/presentation/8.0" kumimoji="0" lang="en-US" altLang="ko-KR" sz="5300" b="0" i="0" u="none" strike="noStrike" kern="1200" cap="none" spc="0" normalizeH="0" baseline="0" mc:Ignorable="hp" hp:hslEmbossed="0">
              <a:solidFill>
                <a:srgbClr val="80808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3505715" y="3429000"/>
            <a:ext cx="8076681" cy="892604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5300" b="0" i="0" u="none" strike="noStrike" kern="1200" cap="none" spc="0" normalizeH="0" baseline="0" mc:Ignorable="hp" hp:hslEmbossed="0">
                <a:solidFill>
                  <a:srgbClr val="80808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3400" b="0" i="0" u="none" strike="noStrike" kern="1200" cap="none" spc="0" normalizeH="0" baseline="0" mc:Ignorable="hp" hp:hslEmbossed="0">
                <a:solidFill>
                  <a:srgbClr val="eb5800"/>
                </a:solidFill>
                <a:latin typeface="Calibri"/>
                <a:ea typeface="맑은 고딕"/>
                <a:cs typeface="맑은 고딕"/>
              </a:rPr>
              <a:t>(</a:t>
            </a:r>
            <a:r>
              <a:rPr xmlns:mc="http://schemas.openxmlformats.org/markup-compatibility/2006" xmlns:hp="http://schemas.haansoft.com/office/presentation/8.0" kumimoji="0" lang="en-US" altLang="ko-KR" sz="3400" b="1" i="0" u="none" strike="noStrike" kern="1200" cap="none" spc="0" normalizeH="0" baseline="0" mc:Ignorable="hp" hp:hslEmbossed="0">
                <a:solidFill>
                  <a:srgbClr val="eb5800"/>
                </a:solidFill>
                <a:latin typeface="Calibri"/>
                <a:ea typeface="맑은 고딕"/>
                <a:cs typeface="맑은 고딕"/>
              </a:rPr>
              <a:t>1980</a:t>
            </a:r>
            <a:r>
              <a:rPr xmlns:mc="http://schemas.openxmlformats.org/markup-compatibility/2006" xmlns:hp="http://schemas.haansoft.com/office/presentation/8.0" kumimoji="0" lang="ko-KR" altLang="en-US" sz="3400" b="1" i="0" u="none" strike="noStrike" kern="1200" cap="none" spc="0" normalizeH="0" baseline="0" mc:Ignorable="hp" hp:hslEmbossed="0">
                <a:solidFill>
                  <a:srgbClr val="eb5800"/>
                </a:solidFill>
                <a:latin typeface="Calibri"/>
                <a:ea typeface="맑은 고딕"/>
                <a:cs typeface="맑은 고딕"/>
              </a:rPr>
              <a:t>년 대</a:t>
            </a:r>
            <a:r>
              <a:rPr xmlns:mc="http://schemas.openxmlformats.org/markup-compatibility/2006" xmlns:hp="http://schemas.haansoft.com/office/presentation/8.0" kumimoji="0" lang="en-US" altLang="ko-KR" sz="3400" b="1" i="0" u="none" strike="noStrike" kern="1200" cap="none" spc="0" normalizeH="0" baseline="0" mc:Ignorable="hp" hp:hslEmbossed="0">
                <a:solidFill>
                  <a:srgbClr val="eb5800"/>
                </a:solidFill>
                <a:latin typeface="Calibri"/>
                <a:ea typeface="맑은 고딕"/>
                <a:cs typeface="맑은 고딕"/>
              </a:rPr>
              <a:t>/</a:t>
            </a:r>
            <a:r>
              <a:rPr xmlns:mc="http://schemas.openxmlformats.org/markup-compatibility/2006" xmlns:hp="http://schemas.haansoft.com/office/presentation/8.0" kumimoji="0" lang="ko-KR" altLang="en-US" sz="3400" b="1" i="0" u="none" strike="noStrike" kern="1200" cap="none" spc="0" normalizeH="0" baseline="0" mc:Ignorable="hp" hp:hslEmbossed="0">
                <a:solidFill>
                  <a:srgbClr val="eb5800"/>
                </a:solidFill>
                <a:latin typeface="Calibri"/>
                <a:ea typeface="맑은 고딕"/>
                <a:cs typeface="맑은 고딕"/>
              </a:rPr>
              <a:t> 불조심 주제</a:t>
            </a:r>
            <a:r>
              <a:rPr xmlns:mc="http://schemas.openxmlformats.org/markup-compatibility/2006" xmlns:hp="http://schemas.haansoft.com/office/presentation/8.0" kumimoji="0" lang="en-US" altLang="ko-KR" sz="3400" b="1" i="0" u="none" strike="noStrike" kern="1200" cap="none" spc="0" normalizeH="0" baseline="0" mc:Ignorable="hp" hp:hslEmbossed="0">
                <a:solidFill>
                  <a:srgbClr val="eb5800"/>
                </a:solidFill>
                <a:latin typeface="Calibri"/>
                <a:ea typeface="맑은 고딕"/>
                <a:cs typeface="맑은 고딕"/>
              </a:rPr>
              <a:t>)</a:t>
            </a:r>
            <a:endParaRPr xmlns:mc="http://schemas.openxmlformats.org/markup-compatibility/2006" xmlns:hp="http://schemas.haansoft.com/office/presentation/8.0" kumimoji="0" lang="en-US" altLang="ko-KR" sz="3400" b="1" i="0" u="none" strike="noStrike" kern="1200" cap="none" spc="0" normalizeH="0" baseline="0" mc:Ignorable="hp" hp:hslEmbossed="0">
              <a:solidFill>
                <a:srgbClr val="eb5800"/>
              </a:solidFill>
              <a:latin typeface="Calibri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47351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200">
        <p:dissolve/>
      </p:transition>
    </mc:Choice>
    <mc:Fallback>
      <p:transition xmlns:mc="http://schemas.openxmlformats.org/markup-compatibility/2006" xmlns:hp="http://schemas.haansoft.com/office/presentation/8.0" spd="med" mc:Ignorable="hp" hp:hslDur="1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96</ep:Words>
  <ep:PresentationFormat>화면 슬라이드 쇼(4:3)</ep:PresentationFormat>
  <ep:Paragraphs>40</ep:Paragraphs>
  <ep:Slides>12</ep:Slides>
  <ep:Notes>0</ep:Notes>
  <ep:TotalTime>0</ep:TotalTime>
  <ep:HiddenSlides>0</ep:HiddenSlides>
  <ep:MMClips>3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ep:HeadingPairs>
  <ep:TitlesOfParts>
    <vt:vector size="13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2023-06-17T02:39:37.211</dcterms:created>
  <dc:creator>박은주</dc:creator>
  <cp:lastModifiedBy>박은주</cp:lastModifiedBy>
  <dcterms:modified xsi:type="dcterms:W3CDTF">2023-09-05T06:53:48.841</dcterms:modified>
  <cp:revision>17</cp:revision>
  <cp:version>12.0.0.893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